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32B44-EBB8-49ED-A635-EACAFC4CF9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8490E5-6FA5-4279-90E8-16D62491F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7A3EB-3AF0-4F79-953D-E1A41F1E3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800A4-4404-4A06-945F-96DAA7A57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56507-02BC-4A2A-9DB6-53A7E9CE7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9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27231-0950-41C5-8A98-10843C0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3285F-003D-4286-B3AA-2818F221E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EB1AC-C592-4AB8-8462-7B537E53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A4866-89CC-4F38-8634-7A0350C8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DBECE-2F4A-4BCA-98FD-DD1018D0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12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8116A6-9137-41A0-B703-1627D5DDB7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5BB398-478C-44AC-BA1C-DA23C265C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C3FC9-EDE6-47F4-928A-B2270DA47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C611B-7C06-4CF6-AEC3-83860C7D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7C035-BCC2-4E3F-AA76-4A3FB85D3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384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0911C-3C9D-4375-AE69-D293209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43A0-E2DF-4002-82F9-372C7BC0E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8260A-1D56-4AF0-8B35-8D78C385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B935E-17EF-41AB-AE0B-970819DD5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D84C7-B8B7-42A6-B7A9-EE28BC19A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66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22C3E-20A8-45DE-94E1-10626D83A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5034E-62AB-49D3-B4FA-454C67E1A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3BB4-0D8F-4A14-9256-CADE9AD0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9AF60-2BA3-4A77-B7C4-A59CA9748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5DAF9-BC68-444F-8B5F-1A508864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0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ADC87-2315-4AAE-9B02-7234A5F67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923DBD-CFB3-40A7-952B-2885B2910A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69DA9-5053-4257-A491-7484EC00C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6DE22-6739-4754-882D-24FF3DD90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AB0B6-0743-41D7-B7C3-BB3DB6ED6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F1461-5A95-4957-B11E-A79A2A3A7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64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84387-3ABC-4305-A356-E2C9F8E2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83C45-0F78-4181-857B-852143DFF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CF6D7-9CF7-4F62-AE64-584EEF3BF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1E6DDC-50A0-4B2B-911F-6DDFD05EB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5389C3-58EA-4DEF-B87A-17C243080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7463A7-3F4A-432C-9CD2-E00B45961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CC4E25-2D81-46BE-8C9B-D8546C7F9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4D5BE0-FE56-4D8E-A324-B5A60D39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98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BAF44-588A-480D-BA84-470FF876F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9810D1-9C54-4F9F-BA9D-CFAE713B9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07FD03-66D9-4F47-907F-2B52AC248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C9F169-4187-4C13-9F96-02C54467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19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CCAA21-2427-47F8-8CD4-C43456A6D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76F62-4298-419A-BFD5-6959B880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D2AE3E-F43C-4EB6-B974-FA9F5D516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4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937D5-6B85-4395-9C42-1608C7382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BE967-4BC3-4FB8-91C5-0FE79CC25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BE784D-673B-461C-BC17-2340C8E3C5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40BDF-8C07-4786-AE5A-45A24C786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26B88-4BF7-4888-9CC6-8240B4786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D6D51-D1A8-4422-8685-10E730DF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1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C5F13-C24E-4482-A92A-6DDC80483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F55907-473B-4928-B6C9-B41CB8BC1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644D1-EDA3-4A78-873A-6780B8367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F2453-073A-40A7-9E8A-501A2DFE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DA5960-9117-4FCA-BEF7-3800A13B6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186D4-09CD-4725-89A8-E59063E5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21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D03644-4FE2-4F4C-8AB2-C5A0DE8B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2C400-83A4-44AF-973B-8603BADA7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BB045-F014-420D-AE7E-3BF5483D8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917C2-03A1-47C9-B06C-07B30F8B3A48}" type="datetimeFigureOut">
              <a:rPr lang="en-GB" smtClean="0"/>
              <a:t>24/01/2025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43A76-3995-4158-B751-197137E4A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2BBB8-F95E-451A-B2C6-B7475E946C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43E79-4E20-4039-AEAE-95CB2A56D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74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42059D8-A88F-49E8-BFD7-50BFB9AD2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0450" y="487364"/>
            <a:ext cx="5960378" cy="596037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7BC5FA-2DFD-421F-A61C-22524B832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14" y="487363"/>
            <a:ext cx="5960377" cy="5960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536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Admin3@ADMIN.admin.school</dc:creator>
  <cp:lastModifiedBy>Admin3@ADMIN.admin.school</cp:lastModifiedBy>
  <cp:revision>1</cp:revision>
  <dcterms:created xsi:type="dcterms:W3CDTF">2025-01-24T12:48:56Z</dcterms:created>
  <dcterms:modified xsi:type="dcterms:W3CDTF">2025-01-24T12:49:13Z</dcterms:modified>
</cp:coreProperties>
</file>